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210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7207ca6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73023f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c3597c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4879b35d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e4879b35d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“设而不求”秒杀隐零点问题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b1687579?pid=b7207ca6f&amp;color=0,0,0&amp;bt=1&amp;bbb=1&amp;hb=1"/>
          <p:cNvSpPr/>
          <p:nvPr/>
        </p:nvSpPr>
        <p:spPr>
          <a:xfrm>
            <a:off x="832104" y="1080000"/>
            <a:ext cx="10533888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在利用导数解决函数问题时，第一步往往是判断函数的单调性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，而函数的单调性与其导函数的变号零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点有着紧密的联系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.按照函数零点是否能够精确求解，可以分为两类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：一类是数值上能够精确求解的称之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“显零点”；另一类是能够判断其存在，但是无法用显性的代数式表达的，称之为“隐零点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”.所以当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出现</a:t>
            </a:r>
            <a:r>
              <a:rPr lang="en-US" altLang="zh-CN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导函数零点无法直接求得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的情况时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，可归为隐零点问题.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649299595?pid=973023ffd&amp;color=0,0,0&amp;bt=1&amp;bbb=1&amp;hb=1"/>
              <p:cNvSpPr/>
              <p:nvPr/>
            </p:nvSpPr>
            <p:spPr>
              <a:xfrm>
                <a:off x="832104" y="1080000"/>
                <a:ext cx="10533888" cy="5059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1.不含参数的隐零点问题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已知不含参函数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，其导函数为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的根存在却无法求出，设方程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，则有关系式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成立，要注意确定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.含参数的隐零点问题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已知含参函数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为参数，其导函数为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的根存在却无法求出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，则有关系式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成立，该关系式给出了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的关系，要注意确定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取值范围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.隐零点问题的解题步骤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用零点存在定理判定导函数零点的存在性，列出方程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的单调性得到零点的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以零点为分界点，说明导函数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的符号，进而得到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的最值表达式；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适当变形，代入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的最值表达式中进行化简，要么消除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最值表达式中的指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，要么消除其中的参数项，从而得到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最值表达式的值或范围.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649299595?pid=973023ff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059680"/>
              </a:xfrm>
              <a:prstGeom prst="rect">
                <a:avLst/>
              </a:prstGeom>
              <a:blipFill>
                <a:blip r:embed="rId3"/>
                <a:stretch>
                  <a:fillRect l="-1389" t="-120" r="-1331" b="-27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f2e344d07?vop=1&amp;pid=0c3597c63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时，不等式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恒成立，求整数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_1#f2e344d07?vop=1&amp;pid=0c3597c63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4_EX.2_1#f2e344d07?vop=1&amp;pid=0c3597c63&amp;color=0,0,0&amp;bbb=1"/>
          <p:cNvSpPr/>
          <p:nvPr/>
        </p:nvSpPr>
        <p:spPr>
          <a:xfrm>
            <a:off x="832104" y="1362575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对不等式进行化简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构造新函数并求导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发现无法求出导函数的零点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故考虑用隐零点研究函数的单调性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最值解决问题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3_1#f2e344d07?vop=1&amp;pid=0c3597c63&amp;color=0,0,0&amp;bt=1&amp;bbb=1&amp;hb=1"/>
              <p:cNvSpPr/>
              <p:nvPr/>
            </p:nvSpPr>
            <p:spPr>
              <a:xfrm>
                <a:off x="832104" y="1080000"/>
                <a:ext cx="10533888" cy="49901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3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不等式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整理可得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原不等式等价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对任意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导函数的零点无法直接求出，是典型的隐零点问题）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(3)=1−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(4)=2−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内存在唯一零点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∈(3,4)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虚设零点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得到关于零点的表达式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以零点为分界点判断导函数的符号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进而判断原函数的单调性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𝑚𝑖𝑛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将零点的表达式代入最值的表达式中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转化为关于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式子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研究其最值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∈(3,4)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+1∈(4,5)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𝑚𝑖𝑛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∈(4,5)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为整数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所以整数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AS.3_1#f2e344d07?vop=1&amp;pid=0c3597c6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90148"/>
              </a:xfrm>
              <a:prstGeom prst="rect">
                <a:avLst/>
              </a:prstGeom>
              <a:blipFill>
                <a:blip r:embed="rId3"/>
                <a:stretch>
                  <a:fillRect l="-1042" t="-366" r="-752" b="-20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572</Words>
  <Application>Microsoft Office PowerPoint</Application>
  <PresentationFormat>宽屏</PresentationFormat>
  <Paragraphs>44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2025-10-22T02:24:42Z</dcterms:created>
  <dcterms:modified xsi:type="dcterms:W3CDTF">2025-10-22T02:35:13Z</dcterms:modified>
  <cp:category/>
  <cp:contentStatus/>
</cp:coreProperties>
</file>